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62" r:id="rId6"/>
    <p:sldId id="264" r:id="rId7"/>
    <p:sldId id="265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D1F32A-2EE7-45AA-87B1-F9BC01EF1654}" type="datetimeFigureOut">
              <a:rPr lang="en-US" smtClean="0"/>
              <a:t>05/02/14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D3BC3-1AF7-416C-B3EB-1B6812A7A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07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</a:t>
            </a:r>
          </a:p>
          <a:p>
            <a:r>
              <a:rPr lang="en-US" dirty="0" smtClean="0"/>
              <a:t>Education- Instrumentation Expensive</a:t>
            </a:r>
          </a:p>
          <a:p>
            <a:r>
              <a:rPr lang="en-US" dirty="0" smtClean="0"/>
              <a:t>Health</a:t>
            </a:r>
            <a:r>
              <a:rPr lang="en-US" baseline="0" dirty="0" smtClean="0"/>
              <a:t> and Safety, workplace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D3BC3-1AF7-416C-B3EB-1B6812A7A5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3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Projected Cost – 30</a:t>
            </a:r>
          </a:p>
          <a:p>
            <a:r>
              <a:rPr lang="en-US" dirty="0" smtClean="0"/>
              <a:t>Projected power </a:t>
            </a:r>
            <a:r>
              <a:rPr lang="en-US" dirty="0" err="1" smtClean="0"/>
              <a:t>uA</a:t>
            </a:r>
            <a:endParaRPr lang="en-US" dirty="0" smtClean="0"/>
          </a:p>
          <a:p>
            <a:r>
              <a:rPr lang="en-US" dirty="0" smtClean="0"/>
              <a:t>14/13500, 10bp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D3BC3-1AF7-416C-B3EB-1B6812A7A5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208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HV circuit will reduce 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D3BC3-1AF7-416C-B3EB-1B6812A7A5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05/02/14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05/02/14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05/02/14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Networked </a:t>
            </a:r>
            <a:br>
              <a:rPr lang="en-US" dirty="0" smtClean="0"/>
            </a:br>
            <a:r>
              <a:rPr lang="en-US" dirty="0" smtClean="0"/>
              <a:t>Radiation </a:t>
            </a:r>
            <a:r>
              <a:rPr lang="en-US" dirty="0" smtClean="0"/>
              <a:t>Sensor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Sawaiz Syed, Dr</a:t>
            </a:r>
            <a:r>
              <a:rPr lang="en-US" dirty="0"/>
              <a:t>. </a:t>
            </a:r>
            <a:r>
              <a:rPr lang="en-US" dirty="0" err="1"/>
              <a:t>Xiaochun</a:t>
            </a:r>
            <a:r>
              <a:rPr lang="en-US" dirty="0"/>
              <a:t> He </a:t>
            </a:r>
          </a:p>
        </p:txBody>
      </p:sp>
    </p:spTree>
    <p:extLst>
      <p:ext uri="{BB962C8B-B14F-4D97-AF65-F5344CB8AC3E}">
        <p14:creationId xmlns:p14="http://schemas.microsoft.com/office/powerpoint/2010/main" val="304474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Cosmic Rays</a:t>
            </a:r>
          </a:p>
          <a:p>
            <a:r>
              <a:rPr lang="en-US" dirty="0"/>
              <a:t>Current Options and technologies</a:t>
            </a:r>
          </a:p>
          <a:p>
            <a:r>
              <a:rPr lang="en-US" dirty="0" smtClean="0"/>
              <a:t>City </a:t>
            </a:r>
            <a:r>
              <a:rPr lang="en-US" dirty="0"/>
              <a:t>infrastructure</a:t>
            </a:r>
          </a:p>
          <a:p>
            <a:r>
              <a:rPr lang="en-US" dirty="0"/>
              <a:t>Education</a:t>
            </a:r>
          </a:p>
          <a:p>
            <a:r>
              <a:rPr lang="en-US" dirty="0"/>
              <a:t>Workplace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400" y="609600"/>
            <a:ext cx="3877309" cy="6058297"/>
          </a:xfrm>
        </p:spPr>
      </p:pic>
    </p:spTree>
    <p:extLst>
      <p:ext uri="{BB962C8B-B14F-4D97-AF65-F5344CB8AC3E}">
        <p14:creationId xmlns:p14="http://schemas.microsoft.com/office/powerpoint/2010/main" val="28146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Hardware Selection</a:t>
            </a:r>
          </a:p>
          <a:p>
            <a:pPr lvl="1"/>
            <a:r>
              <a:rPr lang="en-US" dirty="0" smtClean="0"/>
              <a:t>Microcontroller</a:t>
            </a:r>
          </a:p>
          <a:p>
            <a:pPr lvl="1"/>
            <a:r>
              <a:rPr lang="en-US" dirty="0" smtClean="0"/>
              <a:t>Wireless</a:t>
            </a:r>
          </a:p>
          <a:p>
            <a:pPr lvl="1"/>
            <a:r>
              <a:rPr lang="en-US" dirty="0" smtClean="0"/>
              <a:t>Sensor</a:t>
            </a:r>
          </a:p>
          <a:p>
            <a:pPr lvl="1"/>
            <a:r>
              <a:rPr lang="en-US" dirty="0" smtClean="0"/>
              <a:t>Power</a:t>
            </a:r>
          </a:p>
          <a:p>
            <a:pPr lvl="1"/>
            <a:r>
              <a:rPr lang="en-US" dirty="0" smtClean="0"/>
              <a:t>Casing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722" y="1930400"/>
            <a:ext cx="490728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</a:p>
          <a:p>
            <a:pPr lvl="1"/>
            <a:r>
              <a:rPr lang="en-US" dirty="0" smtClean="0"/>
              <a:t>Sleeping unless awoken by transmitter</a:t>
            </a:r>
          </a:p>
          <a:p>
            <a:pPr lvl="1"/>
            <a:r>
              <a:rPr lang="en-US" dirty="0" smtClean="0"/>
              <a:t>Encodes data, and calculates parity byte</a:t>
            </a:r>
          </a:p>
          <a:p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Takes in data, timestamps it and stores it on networked SQL drive.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52" y="2160589"/>
            <a:ext cx="4184650" cy="3138487"/>
          </a:xfrm>
        </p:spPr>
      </p:pic>
    </p:spTree>
    <p:extLst>
      <p:ext uri="{BB962C8B-B14F-4D97-AF65-F5344CB8AC3E}">
        <p14:creationId xmlns:p14="http://schemas.microsoft.com/office/powerpoint/2010/main" val="313093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919591"/>
            <a:ext cx="4183062" cy="236343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Range Test</a:t>
            </a:r>
          </a:p>
          <a:p>
            <a:r>
              <a:rPr lang="en-US" dirty="0"/>
              <a:t>Reliability</a:t>
            </a:r>
          </a:p>
          <a:p>
            <a:r>
              <a:rPr lang="en-US" dirty="0"/>
              <a:t>Power </a:t>
            </a:r>
            <a:r>
              <a:rPr lang="en-US" dirty="0" smtClean="0"/>
              <a:t>Consumption</a:t>
            </a:r>
            <a:endParaRPr lang="en-US" dirty="0"/>
          </a:p>
          <a:p>
            <a:r>
              <a:rPr lang="en-US" dirty="0"/>
              <a:t>Cost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20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00785"/>
            <a:ext cx="6106740" cy="3844983"/>
          </a:xfr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442" y="609600"/>
            <a:ext cx="4803747" cy="7878950"/>
          </a:xfrm>
        </p:spPr>
      </p:pic>
    </p:spTree>
    <p:extLst>
      <p:ext uri="{BB962C8B-B14F-4D97-AF65-F5344CB8AC3E}">
        <p14:creationId xmlns:p14="http://schemas.microsoft.com/office/powerpoint/2010/main" val="335026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293" y="1571040"/>
            <a:ext cx="7406709" cy="4663484"/>
          </a:xfrm>
        </p:spPr>
      </p:pic>
    </p:spTree>
    <p:extLst>
      <p:ext uri="{BB962C8B-B14F-4D97-AF65-F5344CB8AC3E}">
        <p14:creationId xmlns:p14="http://schemas.microsoft.com/office/powerpoint/2010/main" val="92718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Production (Next Steps)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460326" cy="3880773"/>
          </a:xfrm>
        </p:spPr>
        <p:txBody>
          <a:bodyPr/>
          <a:lstStyle/>
          <a:p>
            <a:r>
              <a:rPr lang="en-US" dirty="0" smtClean="0"/>
              <a:t>High Voltage Circuit</a:t>
            </a:r>
          </a:p>
          <a:p>
            <a:r>
              <a:rPr lang="en-US" dirty="0" smtClean="0"/>
              <a:t>SMD PCB</a:t>
            </a:r>
          </a:p>
          <a:p>
            <a:r>
              <a:rPr lang="en-US" dirty="0" smtClean="0"/>
              <a:t>RF chips</a:t>
            </a:r>
            <a:endParaRPr lang="en-US" dirty="0"/>
          </a:p>
        </p:txBody>
      </p:sp>
      <p:pic>
        <p:nvPicPr>
          <p:cNvPr id="1026" name="Picture 2" descr="http://www.elnec.com/pics/qfn/qfn20-3x3p050m_3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8940" y="609600"/>
            <a:ext cx="2514600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184" y="3011744"/>
            <a:ext cx="4677356" cy="384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2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77333" y="4013200"/>
            <a:ext cx="6020648" cy="51424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6020645" cy="151391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041" y="609599"/>
            <a:ext cx="3967826" cy="567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1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238</TotalTime>
  <Words>105</Words>
  <Application>Microsoft Office PowerPoint</Application>
  <PresentationFormat>Widescreen</PresentationFormat>
  <Paragraphs>43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Networked  Radiation Sensor</vt:lpstr>
      <vt:lpstr>Introduction</vt:lpstr>
      <vt:lpstr>Methods</vt:lpstr>
      <vt:lpstr>Methods</vt:lpstr>
      <vt:lpstr>Results</vt:lpstr>
      <vt:lpstr>Database</vt:lpstr>
      <vt:lpstr>Errors</vt:lpstr>
      <vt:lpstr>Production (Next Steps)</vt:lpstr>
      <vt:lpstr>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Radiation Sensor</dc:title>
  <dc:creator>Sawaiz Syed</dc:creator>
  <cp:lastModifiedBy>Sawaiz Syed</cp:lastModifiedBy>
  <cp:revision>13</cp:revision>
  <dcterms:created xsi:type="dcterms:W3CDTF">2014-04-25T17:26:25Z</dcterms:created>
  <dcterms:modified xsi:type="dcterms:W3CDTF">2014-05-02T15:22:43Z</dcterms:modified>
</cp:coreProperties>
</file>

<file path=docProps/thumbnail.jpeg>
</file>